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单击编辑母版文本样式</a:t>
            </a:r>
            <a:endParaRPr lang="en-US" smtClean="0"/>
          </a:p>
          <a:p>
            <a:pPr lvl="1"/>
            <a:r>
              <a:rPr lang="ja-JP" altLang="en-US" smtClean="0"/>
              <a:t>第二级</a:t>
            </a:r>
            <a:endParaRPr lang="en-US" smtClean="0"/>
          </a:p>
          <a:p>
            <a:pPr lvl="2"/>
            <a:r>
              <a:rPr lang="ja-JP" altLang="en-US" smtClean="0"/>
              <a:t>第三级</a:t>
            </a:r>
            <a:endParaRPr lang="en-US" smtClean="0"/>
          </a:p>
          <a:p>
            <a:pPr lvl="3"/>
            <a:r>
              <a:rPr lang="ja-JP" altLang="en-US" smtClean="0"/>
              <a:t>第四级</a:t>
            </a:r>
            <a:endParaRPr lang="en-US" smtClean="0"/>
          </a:p>
          <a:p>
            <a:pPr lvl="4"/>
            <a:r>
              <a:rPr lang="ja-JP" altLang="en-US" smtClean="0"/>
              <a:t>第五级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zh-CN" altLang="en-US" smtClean="0"/>
              <a:t>单击编辑母版标题样式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1/25/2010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单击编辑母版文本样式</a:t>
            </a:r>
            <a:endParaRPr lang="en-US" smtClean="0"/>
          </a:p>
          <a:p>
            <a:pPr lvl="1"/>
            <a:r>
              <a:rPr lang="ja-JP" altLang="en-US" smtClean="0"/>
              <a:t>第二级</a:t>
            </a:r>
            <a:endParaRPr lang="en-US" smtClean="0"/>
          </a:p>
          <a:p>
            <a:pPr lvl="2"/>
            <a:r>
              <a:rPr lang="ja-JP" altLang="en-US" smtClean="0"/>
              <a:t>第三级</a:t>
            </a:r>
            <a:endParaRPr lang="en-US" smtClean="0"/>
          </a:p>
          <a:p>
            <a:pPr lvl="3"/>
            <a:r>
              <a:rPr lang="ja-JP" altLang="en-US" smtClean="0"/>
              <a:t>第四级</a:t>
            </a:r>
            <a:endParaRPr lang="en-US" smtClean="0"/>
          </a:p>
          <a:p>
            <a:pPr lvl="4"/>
            <a:r>
              <a:rPr lang="ja-JP" altLang="en-US" smtClean="0"/>
              <a:t>第五级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 — </a:t>
            </a:r>
            <a:r>
              <a:rPr lang="ja-JP" altLang="en-US" sz="2500" smtClean="0"/>
              <a:t>在线计算器</a:t>
            </a:r>
            <a:endParaRPr lang="en-US" sz="2500" dirty="0"/>
          </a:p>
        </p:txBody>
      </p:sp>
      <p:pic>
        <p:nvPicPr>
          <p:cNvPr id="4" name="Content Placeholder 3" descr="SustainabilityCalculator_rev2_BASELINE+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33600" y="1752600"/>
            <a:ext cx="5413913" cy="4525962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828800" y="990600"/>
            <a:ext cx="39934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rgbClr val="28288A"/>
                </a:solidFill>
                <a:latin typeface="Calibri"/>
                <a:ea typeface="ＭＳ Ｐゴシック"/>
              </a:rPr>
              <a:t>将环境影响转换为人文尺度参数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  <a:p>
            <a:r>
              <a:rPr lang="zh-CN" altLang="en-US" smtClean="0">
                <a:solidFill>
                  <a:srgbClr val="28288A"/>
                </a:solidFill>
                <a:latin typeface="Calibri"/>
                <a:ea typeface="ＭＳ Ｐゴシック"/>
              </a:rPr>
              <a:t>范例：碳排放转换为驱车行驶的里程数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6256</TotalTime>
  <Words>40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SolidWorks_Dassault_Systemes_Corporate_template_2008</vt:lpstr>
      <vt:lpstr>SolidWorks Sustainability — 在线计算器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219</cp:revision>
  <dcterms:created xsi:type="dcterms:W3CDTF">2009-09-30T14:32:12Z</dcterms:created>
  <dcterms:modified xsi:type="dcterms:W3CDTF">2010-01-25T18:24:15Z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