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sldIdLst>
    <p:sldId id="31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CC66"/>
    <a:srgbClr val="FFFF00"/>
    <a:srgbClr val="FFFF66"/>
    <a:srgbClr val="28288A"/>
    <a:srgbClr val="2828C6"/>
    <a:srgbClr val="3F00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84689" autoAdjust="0"/>
  </p:normalViewPr>
  <p:slideViewPr>
    <p:cSldViewPr>
      <p:cViewPr varScale="1">
        <p:scale>
          <a:sx n="85" d="100"/>
          <a:sy n="85" d="100"/>
        </p:scale>
        <p:origin x="-6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-204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044DD-3AA5-C54A-AFE3-AC9793E607E6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los estilos de texto del patrón</a:t>
            </a:r>
            <a:endParaRPr lang="en-US" smtClean="0"/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C70A7-31AA-3140-B44D-6FDFCDA22D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1pPr>
    <a:lvl2pPr marL="4572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2pPr>
    <a:lvl3pPr marL="9144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3pPr>
    <a:lvl4pPr marL="13716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4pPr>
    <a:lvl5pPr marL="1828800" algn="l" defTabSz="457200" rtl="0" eaLnBrk="1" latinLnBrk="0" hangingPunct="1">
      <a:defRPr sz="1200" b="0" i="0" u="none" kern="1200" baseline="0">
        <a:solidFill>
          <a:srgbClr val="000000"/>
        </a:solidFill>
        <a:effectLst/>
        <a:latin typeface="Calibri"/>
        <a:ea typeface="ＭＳ Ｐゴシック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C70A7-31AA-3140-B44D-6FDFCDA22D0A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1612780"/>
            <a:ext cx="7772400" cy="533400"/>
          </a:xfrm>
        </p:spPr>
        <p:txBody>
          <a:bodyPr/>
          <a:lstStyle>
            <a:lvl1pPr algn="r">
              <a:defRPr sz="2800" b="1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  <a:cs typeface="Arial" pitchFamily="34" charset="0"/>
              </a:defRPr>
            </a:lvl1pPr>
          </a:lstStyle>
          <a:p>
            <a:r>
              <a:rPr lang="es-ES" smtClean="0"/>
              <a:t>Haga clic para modificar el estilo del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4600" y="2209800"/>
            <a:ext cx="6400800" cy="381000"/>
          </a:xfrm>
        </p:spPr>
        <p:txBody>
          <a:bodyPr>
            <a:normAutofit/>
          </a:bodyPr>
          <a:lstStyle>
            <a:lvl1pPr marL="0" indent="0" algn="r">
              <a:buNone/>
              <a:defRPr sz="1800" b="0" i="0" u="none" baseline="0">
                <a:solidFill>
                  <a:srgbClr val="28288A"/>
                </a:solidFill>
                <a:effectLst/>
                <a:latin typeface="Arial"/>
                <a:ea typeface="ＭＳ Ｐゴシック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del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81800" y="2661824"/>
            <a:ext cx="2133600" cy="233776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fld id="{F0CCA2AF-898B-4969-BA97-6AF8C52733E7}" type="datetimeFigureOut">
              <a:rPr lang="en-US" smtClean="0"/>
              <a:pPr/>
              <a:t>1/25/2010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51241"/>
            <a:ext cx="2057400" cy="526855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51242"/>
            <a:ext cx="6019800" cy="52599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5448" cy="224898"/>
          </a:xfrm>
          <a:prstGeom prst="rect">
            <a:avLst/>
          </a:prstGeom>
        </p:spPr>
        <p:txBody>
          <a:bodyPr/>
          <a:lstStyle/>
          <a:p>
            <a:fld id="{F0CCA2AF-898B-4969-BA97-6AF8C52733E7}" type="datetimeFigureOut">
              <a:rPr lang="en-US" smtClean="0"/>
              <a:pPr/>
              <a:t>1/25/2010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848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62000"/>
            <a:ext cx="5111750" cy="5334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61999"/>
            <a:ext cx="5486400" cy="3965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80517-B526-4FE4-BD6A-600BAD18868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48584"/>
            <a:ext cx="8458200" cy="458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del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8028" y="128134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  <a:endParaRPr lang="en-US" smtClean="0"/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6576132"/>
            <a:ext cx="474956" cy="2019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80517-B526-4FE4-BD6A-600BAD18868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70000"/>
        <a:buFontTx/>
        <a:buBlip>
          <a:blip r:embed="rId14"/>
        </a:buBlip>
        <a:defRPr sz="2400" b="1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SzPct val="70000"/>
        <a:buFontTx/>
        <a:buBlip>
          <a:blip r:embed="rId15"/>
        </a:buBlip>
        <a:defRPr sz="20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SzPct val="70000"/>
        <a:buFontTx/>
        <a:buBlip>
          <a:blip r:embed="rId16"/>
        </a:buBlip>
        <a:defRPr sz="18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1600" b="0" i="0" u="none" kern="1200" baseline="0">
          <a:solidFill>
            <a:srgbClr val="28288A"/>
          </a:solidFill>
          <a:effectLst/>
          <a:latin typeface="Arial"/>
          <a:ea typeface="ＭＳ Ｐゴシック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sz="2500" smtClean="0"/>
              <a:t>SolidWorks Sustainability: calculadora en línea</a:t>
            </a:r>
            <a:endParaRPr lang="en-US" sz="2500" dirty="0"/>
          </a:p>
        </p:txBody>
      </p:sp>
      <p:pic>
        <p:nvPicPr>
          <p:cNvPr id="4" name="Content Placeholder 3" descr="SustainabilityCalculator_rev2_BASELINE+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65044" y="1752600"/>
            <a:ext cx="5413913" cy="4525962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869480" y="990600"/>
            <a:ext cx="74050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Convierte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los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impactos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medioambientales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en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parámetros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de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escala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humana</a:t>
            </a:r>
            <a:endParaRPr lang="en-US" dirty="0" smtClean="0">
              <a:solidFill>
                <a:srgbClr val="28288A"/>
              </a:solidFill>
              <a:latin typeface="Calibri"/>
              <a:ea typeface="ＭＳ Ｐゴシック"/>
            </a:endParaRPr>
          </a:p>
          <a:p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Ejemplo: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la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huella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de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carbono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se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convierte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en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kilómetros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recorridos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en</a:t>
            </a:r>
            <a:r>
              <a:rPr lang="es-ES" smtClean="0">
                <a:solidFill>
                  <a:srgbClr val="28288A"/>
                </a:solidFill>
                <a:latin typeface="Calibri"/>
              </a:rPr>
              <a:t> </a:t>
            </a:r>
            <a:r>
              <a:rPr lang="es-ES" smtClean="0">
                <a:solidFill>
                  <a:srgbClr val="28288A"/>
                </a:solidFill>
                <a:latin typeface="Calibri"/>
                <a:ea typeface="ＭＳ Ｐゴシック"/>
              </a:rPr>
              <a:t>coche</a:t>
            </a:r>
            <a:endParaRPr lang="en-US" dirty="0">
              <a:solidFill>
                <a:srgbClr val="28288A"/>
              </a:solidFill>
              <a:latin typeface="Calibri"/>
              <a:ea typeface="ＭＳ Ｐゴシック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lidWorks_Dassault_Systemes_Corporate_template_2008">
  <a:themeElements>
    <a:clrScheme name="Custom 1">
      <a:dk1>
        <a:srgbClr val="28288A"/>
      </a:dk1>
      <a:lt1>
        <a:sysClr val="window" lastClr="FFFFFF"/>
      </a:lt1>
      <a:dk2>
        <a:srgbClr val="28288A"/>
      </a:dk2>
      <a:lt2>
        <a:srgbClr val="EEECE1"/>
      </a:lt2>
      <a:accent1>
        <a:srgbClr val="28288A"/>
      </a:accent1>
      <a:accent2>
        <a:srgbClr val="E72200"/>
      </a:accent2>
      <a:accent3>
        <a:srgbClr val="F18E00"/>
      </a:accent3>
      <a:accent4>
        <a:srgbClr val="74B31F"/>
      </a:accent4>
      <a:accent5>
        <a:srgbClr val="28288A"/>
      </a:accent5>
      <a:accent6>
        <a:srgbClr val="E72200"/>
      </a:accent6>
      <a:hlink>
        <a:srgbClr val="28288A"/>
      </a:hlink>
      <a:folHlink>
        <a:srgbClr val="F18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A6736F82B6D34BB1D7C491D33DD2A9" ma:contentTypeVersion="0" ma:contentTypeDescription="Create a new document." ma:contentTypeScope="" ma:versionID="91d388a17d8d7dabd85769850ee2fa28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F0D2E3D-70A3-45E0-8257-04E42ACB97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5BD4345-5E70-4B39-BF24-26578937350D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7D0CF6F-DAB6-433D-97AD-098CAD9741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6273</TotalTime>
  <Words>29</Words>
  <Application>Microsoft Office PowerPoint</Application>
  <PresentationFormat>On-screen Show 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SolidWorks_Dassault_Systemes_Corporate_template_2008</vt:lpstr>
      <vt:lpstr>SolidWorks Sustainability: calculadora en línea</vt:lpstr>
    </vt:vector>
  </TitlesOfParts>
  <Company>Solidworks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ktruong</dc:creator>
  <cp:lastModifiedBy>luke.williams</cp:lastModifiedBy>
  <cp:revision>222</cp:revision>
  <dcterms:created xsi:type="dcterms:W3CDTF">2009-09-30T14:32:12Z</dcterms:created>
  <dcterms:modified xsi:type="dcterms:W3CDTF">2010-01-25T17:59:03Z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0x01010079A6736F82B6D34BB1D7C491D33DD2A9</vt:lpwstr>
  </property>
</Properties>
</file>