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6"/>
  </p:notesMasterIdLst>
  <p:sldIdLst>
    <p:sldId id="313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FFCC66"/>
    <a:srgbClr val="FFFF00"/>
    <a:srgbClr val="FFFF66"/>
    <a:srgbClr val="28288A"/>
    <a:srgbClr val="2828C6"/>
    <a:srgbClr val="3F0077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01" autoAdjust="0"/>
    <p:restoredTop sz="84689" autoAdjust="0"/>
  </p:normalViewPr>
  <p:slideViewPr>
    <p:cSldViewPr>
      <p:cViewPr varScale="1">
        <p:scale>
          <a:sx n="85" d="100"/>
          <a:sy n="85" d="100"/>
        </p:scale>
        <p:origin x="-65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7" d="100"/>
          <a:sy n="77" d="100"/>
        </p:scale>
        <p:origin x="-2046" y="-90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7044DD-3AA5-C54A-AFE3-AC9793E607E6}" type="datetimeFigureOut">
              <a:rPr lang="en-US" smtClean="0"/>
              <a:pPr/>
              <a:t>1/25/2010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편집하려면 클릭하십시오</a:t>
            </a:r>
            <a:r>
              <a:rPr lang="en-US" altLang="ko-KR" smtClean="0"/>
              <a:t>.</a:t>
            </a:r>
            <a:endParaRPr lang="en-US" smtClean="0"/>
          </a:p>
          <a:p>
            <a:pPr lvl="1"/>
            <a:r>
              <a:rPr lang="ko-KR" altLang="en-US" smtClean="0"/>
              <a:t>둘째 수준</a:t>
            </a:r>
            <a:endParaRPr lang="en-US" smtClean="0"/>
          </a:p>
          <a:p>
            <a:pPr lvl="2"/>
            <a:r>
              <a:rPr lang="ko-KR" altLang="en-US" smtClean="0"/>
              <a:t>셋째 수준</a:t>
            </a:r>
            <a:endParaRPr lang="en-US" smtClean="0"/>
          </a:p>
          <a:p>
            <a:pPr lvl="3"/>
            <a:r>
              <a:rPr lang="ko-KR" altLang="en-US" smtClean="0"/>
              <a:t>넷째 수준</a:t>
            </a:r>
            <a:endParaRPr lang="en-US" smtClean="0"/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CC70A7-31AA-3140-B44D-6FDFCDA22D0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b="0" i="0" u="none" kern="1200" baseline="0">
        <a:solidFill>
          <a:srgbClr val="000000"/>
        </a:solidFill>
        <a:effectLst/>
        <a:latin typeface="Calibri"/>
        <a:ea typeface="ＭＳ Ｐゴシック"/>
        <a:cs typeface="+mn-cs"/>
      </a:defRPr>
    </a:lvl1pPr>
    <a:lvl2pPr marL="457200" algn="l" defTabSz="457200" rtl="0" eaLnBrk="1" latinLnBrk="0" hangingPunct="1">
      <a:defRPr sz="1200" b="0" i="0" u="none" kern="1200" baseline="0">
        <a:solidFill>
          <a:srgbClr val="000000"/>
        </a:solidFill>
        <a:effectLst/>
        <a:latin typeface="Calibri"/>
        <a:ea typeface="ＭＳ Ｐゴシック"/>
        <a:cs typeface="+mn-cs"/>
      </a:defRPr>
    </a:lvl2pPr>
    <a:lvl3pPr marL="914400" algn="l" defTabSz="457200" rtl="0" eaLnBrk="1" latinLnBrk="0" hangingPunct="1">
      <a:defRPr sz="1200" b="0" i="0" u="none" kern="1200" baseline="0">
        <a:solidFill>
          <a:srgbClr val="000000"/>
        </a:solidFill>
        <a:effectLst/>
        <a:latin typeface="Calibri"/>
        <a:ea typeface="ＭＳ Ｐゴシック"/>
        <a:cs typeface="+mn-cs"/>
      </a:defRPr>
    </a:lvl3pPr>
    <a:lvl4pPr marL="1371600" algn="l" defTabSz="457200" rtl="0" eaLnBrk="1" latinLnBrk="0" hangingPunct="1">
      <a:defRPr sz="1200" b="0" i="0" u="none" kern="1200" baseline="0">
        <a:solidFill>
          <a:srgbClr val="000000"/>
        </a:solidFill>
        <a:effectLst/>
        <a:latin typeface="Calibri"/>
        <a:ea typeface="ＭＳ Ｐゴシック"/>
        <a:cs typeface="+mn-cs"/>
      </a:defRPr>
    </a:lvl4pPr>
    <a:lvl5pPr marL="1828800" algn="l" defTabSz="457200" rtl="0" eaLnBrk="1" latinLnBrk="0" hangingPunct="1">
      <a:defRPr sz="1200" b="0" i="0" u="none" kern="1200" baseline="0">
        <a:solidFill>
          <a:srgbClr val="000000"/>
        </a:solidFill>
        <a:effectLst/>
        <a:latin typeface="Calibri"/>
        <a:ea typeface="ＭＳ Ｐゴシック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CC70A7-31AA-3140-B44D-6FDFCDA22D0A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3000" y="1612780"/>
            <a:ext cx="7772400" cy="533400"/>
          </a:xfrm>
        </p:spPr>
        <p:txBody>
          <a:bodyPr/>
          <a:lstStyle>
            <a:lvl1pPr algn="r">
              <a:defRPr sz="2800" b="1" i="0" u="none" baseline="0">
                <a:solidFill>
                  <a:srgbClr val="28288A"/>
                </a:solidFill>
                <a:effectLst/>
                <a:latin typeface="Arial"/>
                <a:ea typeface="ＭＳ Ｐゴシック"/>
                <a:cs typeface="Arial" pitchFamily="34" charset="0"/>
              </a:defRPr>
            </a:lvl1pPr>
          </a:lstStyle>
          <a:p>
            <a:r>
              <a:rPr lang="ko-KR" altLang="en-US" smtClean="0"/>
              <a:t>마스터 제목 스타일을 편집하려면 클릭하십시오</a:t>
            </a:r>
            <a:r>
              <a:rPr lang="en-US" altLang="ko-KR" smtClean="0"/>
              <a:t>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514600" y="2209800"/>
            <a:ext cx="6400800" cy="381000"/>
          </a:xfrm>
        </p:spPr>
        <p:txBody>
          <a:bodyPr>
            <a:normAutofit/>
          </a:bodyPr>
          <a:lstStyle>
            <a:lvl1pPr marL="0" indent="0" algn="r">
              <a:buNone/>
              <a:defRPr sz="1800" b="0" i="0" u="none" baseline="0">
                <a:solidFill>
                  <a:srgbClr val="28288A"/>
                </a:solidFill>
                <a:effectLst/>
                <a:latin typeface="Arial"/>
                <a:ea typeface="ＭＳ Ｐゴシック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소제목 스타일을 편집하려면 클릭하십시오</a:t>
            </a:r>
            <a:r>
              <a:rPr lang="en-US" altLang="ko-KR" smtClean="0"/>
              <a:t>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81800" y="2661824"/>
            <a:ext cx="2133600" cy="233776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fld id="{F0CCA2AF-898B-4969-BA97-6AF8C52733E7}" type="datetimeFigureOut">
              <a:rPr lang="en-US" smtClean="0"/>
              <a:pPr/>
              <a:t>1/25/2010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80517-B526-4FE4-BD6A-600BAD1886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751241"/>
            <a:ext cx="2057400" cy="526855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751242"/>
            <a:ext cx="6019800" cy="525990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80517-B526-4FE4-BD6A-600BAD1886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64112"/>
            <a:ext cx="8458200" cy="457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80517-B526-4FE4-BD6A-600BAD1886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80517-B526-4FE4-BD6A-600BAD1886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80517-B526-4FE4-BD6A-600BAD1886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80517-B526-4FE4-BD6A-600BAD1886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5410200" y="6553200"/>
            <a:ext cx="675448" cy="224898"/>
          </a:xfrm>
          <a:prstGeom prst="rect">
            <a:avLst/>
          </a:prstGeom>
        </p:spPr>
        <p:txBody>
          <a:bodyPr/>
          <a:lstStyle/>
          <a:p>
            <a:fld id="{F0CCA2AF-898B-4969-BA97-6AF8C52733E7}" type="datetimeFigureOut">
              <a:rPr lang="en-US" smtClean="0"/>
              <a:pPr/>
              <a:t>1/25/2010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80517-B526-4FE4-BD6A-600BAD1886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80517-B526-4FE4-BD6A-600BAD1886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848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762000"/>
            <a:ext cx="5111750" cy="5334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80517-B526-4FE4-BD6A-600BAD1886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761999"/>
            <a:ext cx="5486400" cy="39655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80517-B526-4FE4-BD6A-600BAD1886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248584"/>
            <a:ext cx="8458200" cy="4586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스타일을 편집하려면 클릭하십시오</a:t>
            </a:r>
            <a:r>
              <a:rPr lang="en-US" altLang="ko-KR" smtClean="0"/>
              <a:t>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8028" y="128134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편집하려면 클릭하십시오</a:t>
            </a:r>
            <a:r>
              <a:rPr lang="en-US" altLang="ko-KR" smtClean="0"/>
              <a:t>.</a:t>
            </a:r>
            <a:endParaRPr lang="en-US" smtClean="0"/>
          </a:p>
          <a:p>
            <a:pPr lvl="1"/>
            <a:r>
              <a:rPr lang="ko-KR" altLang="en-US" smtClean="0"/>
              <a:t>둘째 수준</a:t>
            </a:r>
            <a:endParaRPr lang="en-US" smtClean="0"/>
          </a:p>
          <a:p>
            <a:pPr lvl="2"/>
            <a:r>
              <a:rPr lang="ko-KR" altLang="en-US" smtClean="0"/>
              <a:t>셋째 수준</a:t>
            </a:r>
            <a:endParaRPr lang="en-US" smtClean="0"/>
          </a:p>
          <a:p>
            <a:pPr lvl="3"/>
            <a:r>
              <a:rPr lang="ko-KR" altLang="en-US" smtClean="0"/>
              <a:t>넷째 수준</a:t>
            </a:r>
            <a:endParaRPr lang="en-US" smtClean="0"/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096000" y="6576132"/>
            <a:ext cx="474956" cy="20196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580517-B526-4FE4-BD6A-600BAD18868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b="1" i="0" u="none" kern="1200" baseline="0">
          <a:solidFill>
            <a:srgbClr val="28288A"/>
          </a:solidFill>
          <a:effectLst/>
          <a:latin typeface="Arial"/>
          <a:ea typeface="ＭＳ Ｐゴシック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SzPct val="70000"/>
        <a:buFontTx/>
        <a:buBlip>
          <a:blip r:embed="rId14"/>
        </a:buBlip>
        <a:defRPr sz="2400" b="1" i="0" u="none" kern="1200" baseline="0">
          <a:solidFill>
            <a:srgbClr val="28288A"/>
          </a:solidFill>
          <a:effectLst/>
          <a:latin typeface="Arial"/>
          <a:ea typeface="ＭＳ Ｐゴシック"/>
          <a:cs typeface="Arial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SzPct val="70000"/>
        <a:buFontTx/>
        <a:buBlip>
          <a:blip r:embed="rId15"/>
        </a:buBlip>
        <a:defRPr sz="2000" b="0" i="0" u="none" kern="1200" baseline="0">
          <a:solidFill>
            <a:srgbClr val="28288A"/>
          </a:solidFill>
          <a:effectLst/>
          <a:latin typeface="Arial"/>
          <a:ea typeface="ＭＳ Ｐゴシック"/>
          <a:cs typeface="Arial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SzPct val="70000"/>
        <a:buFontTx/>
        <a:buBlip>
          <a:blip r:embed="rId16"/>
        </a:buBlip>
        <a:defRPr sz="1800" b="0" i="0" u="none" kern="1200" baseline="0">
          <a:solidFill>
            <a:srgbClr val="28288A"/>
          </a:solidFill>
          <a:effectLst/>
          <a:latin typeface="Arial"/>
          <a:ea typeface="ＭＳ Ｐゴシック"/>
          <a:cs typeface="Arial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600" b="0" i="0" u="none" kern="1200" baseline="0">
          <a:solidFill>
            <a:srgbClr val="28288A"/>
          </a:solidFill>
          <a:effectLst/>
          <a:latin typeface="Arial"/>
          <a:ea typeface="ＭＳ Ｐゴシック"/>
          <a:cs typeface="Arial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Wingdings" pitchFamily="2" charset="2"/>
        <a:buChar char="§"/>
        <a:defRPr sz="1600" b="0" i="0" u="none" kern="1200" baseline="0">
          <a:solidFill>
            <a:srgbClr val="28288A"/>
          </a:solidFill>
          <a:effectLst/>
          <a:latin typeface="Arial"/>
          <a:ea typeface="ＭＳ Ｐゴシック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500" smtClean="0"/>
              <a:t>SolidWorks Sustainability  - </a:t>
            </a:r>
            <a:r>
              <a:rPr lang="ko-KR" altLang="en-US" sz="2500" smtClean="0"/>
              <a:t>온라인 계산기</a:t>
            </a:r>
            <a:endParaRPr lang="en-US" sz="2500" dirty="0"/>
          </a:p>
        </p:txBody>
      </p:sp>
      <p:pic>
        <p:nvPicPr>
          <p:cNvPr id="4" name="Content Placeholder 3" descr="SustainabilityCalculator_rev2_BASELINE+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865044" y="1752600"/>
            <a:ext cx="5413913" cy="4525962"/>
          </a:xfrm>
          <a:ln>
            <a:solidFill>
              <a:schemeClr val="accent1">
                <a:shade val="50000"/>
              </a:schemeClr>
            </a:solidFill>
          </a:ln>
        </p:spPr>
      </p:pic>
      <p:sp>
        <p:nvSpPr>
          <p:cNvPr id="5" name="Rectangle 4"/>
          <p:cNvSpPr/>
          <p:nvPr/>
        </p:nvSpPr>
        <p:spPr>
          <a:xfrm>
            <a:off x="2327636" y="990600"/>
            <a:ext cx="448872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mtClean="0">
                <a:solidFill>
                  <a:srgbClr val="28288A"/>
                </a:solidFill>
                <a:latin typeface="Calibri"/>
              </a:rPr>
              <a:t>환경 영향을 인간 척도 파라미터로 변환</a:t>
            </a:r>
            <a:endParaRPr lang="en-US" dirty="0" smtClean="0">
              <a:solidFill>
                <a:srgbClr val="28288A"/>
              </a:solidFill>
              <a:latin typeface="Calibri"/>
              <a:ea typeface="ＭＳ Ｐゴシック"/>
            </a:endParaRPr>
          </a:p>
          <a:p>
            <a:r>
              <a:rPr lang="ko-KR" altLang="en-US" smtClean="0">
                <a:solidFill>
                  <a:srgbClr val="28288A"/>
                </a:solidFill>
                <a:latin typeface="Calibri"/>
              </a:rPr>
              <a:t>예</a:t>
            </a:r>
            <a:r>
              <a:rPr lang="en-US" altLang="ko-KR" smtClean="0">
                <a:solidFill>
                  <a:srgbClr val="28288A"/>
                </a:solidFill>
                <a:latin typeface="Calibri"/>
                <a:ea typeface="ＭＳ Ｐゴシック"/>
              </a:rPr>
              <a:t>:</a:t>
            </a:r>
            <a:r>
              <a:rPr lang="en-US" altLang="ko-KR" smtClean="0">
                <a:solidFill>
                  <a:srgbClr val="28288A"/>
                </a:solidFill>
                <a:latin typeface="Calibri"/>
              </a:rPr>
              <a:t> </a:t>
            </a:r>
            <a:r>
              <a:rPr lang="ko-KR" altLang="en-US" smtClean="0">
                <a:solidFill>
                  <a:srgbClr val="28288A"/>
                </a:solidFill>
                <a:latin typeface="Calibri"/>
              </a:rPr>
              <a:t>탄소 배출량을 자동차 이동 거리로 변환</a:t>
            </a:r>
            <a:endParaRPr lang="en-US" dirty="0">
              <a:solidFill>
                <a:srgbClr val="28288A"/>
              </a:solidFill>
              <a:latin typeface="Calibri"/>
              <a:ea typeface="ＭＳ Ｐゴシック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olidWorks_Dassault_Systemes_Corporate_template_2008">
  <a:themeElements>
    <a:clrScheme name="Custom 1">
      <a:dk1>
        <a:srgbClr val="28288A"/>
      </a:dk1>
      <a:lt1>
        <a:sysClr val="window" lastClr="FFFFFF"/>
      </a:lt1>
      <a:dk2>
        <a:srgbClr val="28288A"/>
      </a:dk2>
      <a:lt2>
        <a:srgbClr val="EEECE1"/>
      </a:lt2>
      <a:accent1>
        <a:srgbClr val="28288A"/>
      </a:accent1>
      <a:accent2>
        <a:srgbClr val="E72200"/>
      </a:accent2>
      <a:accent3>
        <a:srgbClr val="F18E00"/>
      </a:accent3>
      <a:accent4>
        <a:srgbClr val="74B31F"/>
      </a:accent4>
      <a:accent5>
        <a:srgbClr val="28288A"/>
      </a:accent5>
      <a:accent6>
        <a:srgbClr val="E72200"/>
      </a:accent6>
      <a:hlink>
        <a:srgbClr val="28288A"/>
      </a:hlink>
      <a:folHlink>
        <a:srgbClr val="F18E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A6736F82B6D34BB1D7C491D33DD2A9" ma:contentTypeVersion="0" ma:contentTypeDescription="Create a new document." ma:contentTypeScope="" ma:versionID="91d388a17d8d7dabd85769850ee2fa28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p:properties xmlns:p="http://schemas.microsoft.com/office/2006/metadata/properties" xmlns:xsi="http://www.w3.org/2001/XMLSchema-instance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F0D2E3D-70A3-45E0-8257-04E42ACB97B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A5BD4345-5E70-4B39-BF24-26578937350D}">
  <ds:schemaRefs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87D0CF6F-DAB6-433D-97AD-098CAD97418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6256</TotalTime>
  <Words>20</Words>
  <Application>Microsoft Office PowerPoint</Application>
  <PresentationFormat>On-screen Show (4:3)</PresentationFormat>
  <Paragraphs>4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SolidWorks_Dassault_Systemes_Corporate_template_2008</vt:lpstr>
      <vt:lpstr>SolidWorks Sustainability  - 온라인 계산기</vt:lpstr>
    </vt:vector>
  </TitlesOfParts>
  <Company>Solidworks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ktruong</dc:creator>
  <cp:lastModifiedBy>luke.williams</cp:lastModifiedBy>
  <cp:revision>217</cp:revision>
  <dcterms:created xsi:type="dcterms:W3CDTF">2009-09-30T14:32:12Z</dcterms:created>
  <dcterms:modified xsi:type="dcterms:W3CDTF">2010-01-25T19:30:22Z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0x01010079A6736F82B6D34BB1D7C491D33DD2A9</vt:lpwstr>
  </property>
</Properties>
</file>