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Master</a:t>
            </a:r>
            <a:endParaRPr lang="en-US" smtClean="0"/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de título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de subtítulo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de título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Master</a:t>
            </a:r>
            <a:endParaRPr lang="en-US" smtClean="0"/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– Calculador online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86001" y="990600"/>
            <a:ext cx="77719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Converte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os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impactos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ambientais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em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parâmetros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escala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humana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Exemplo: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rastro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carbono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convertido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em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quilômetros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percorridos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por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um</a:t>
            </a:r>
            <a:r>
              <a:rPr lang="pt-BR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dirty="0" smtClean="0">
                <a:solidFill>
                  <a:srgbClr val="28288A"/>
                </a:solidFill>
                <a:latin typeface="Calibri"/>
                <a:ea typeface="ＭＳ Ｐゴシック"/>
              </a:rPr>
              <a:t>carro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6308</TotalTime>
  <Words>27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– Calculador online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223</cp:revision>
  <dcterms:created xsi:type="dcterms:W3CDTF">2009-09-30T14:32:12Z</dcterms:created>
  <dcterms:modified xsi:type="dcterms:W3CDTF">2010-01-25T18:00:24Z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